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3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33194-ECFB-496C-B200-047832F23FD6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C9802-FC02-4647-9884-2E4313083D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94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9802-FC02-4647-9884-2E4313083D8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46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317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86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16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35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784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502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8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07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585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569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22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9049-3D2E-4703-A0A7-B5AC0AB20F3A}" type="datetimeFigureOut">
              <a:rPr lang="zh-CN" altLang="en-US" smtClean="0"/>
              <a:t>2023/03/03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E236-8798-4811-B912-0F3681706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70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501779" y="193452"/>
            <a:ext cx="9019223" cy="636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7753" y="366172"/>
            <a:ext cx="8687277" cy="6054646"/>
          </a:xfrm>
          <a:prstGeom prst="rect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981704" y="412051"/>
            <a:ext cx="97155" cy="11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9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4977769" y="470551"/>
            <a:ext cx="246221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危险</a:t>
            </a:r>
            <a:r>
              <a:rPr kumimoji="0" lang="zh-CN" altLang="en-US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废物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666403" y="1285097"/>
            <a:ext cx="6483748" cy="1207691"/>
          </a:xfrm>
          <a:prstGeom prst="rect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874207" y="1433528"/>
            <a:ext cx="16671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主要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成分：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12282" y="1928748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874207" y="1928748"/>
            <a:ext cx="16671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化学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成分：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712282" y="2634472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874206" y="2634472"/>
            <a:ext cx="21792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危险情况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1667753" y="3195812"/>
            <a:ext cx="6482398" cy="591026"/>
          </a:xfrm>
          <a:prstGeom prst="rect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712282" y="3282172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874207" y="3282172"/>
            <a:ext cx="1968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安全措施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8150150" y="1285097"/>
            <a:ext cx="2204879" cy="2501741"/>
          </a:xfrm>
          <a:prstGeom prst="rect">
            <a:avLst/>
          </a:prstGeom>
          <a:noFill/>
          <a:ln w="31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9222903" y="1320180"/>
            <a:ext cx="113348" cy="170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8648069" y="1425432"/>
            <a:ext cx="14343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危险类别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8194679" y="1783016"/>
            <a:ext cx="250984" cy="51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3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8471857" y="1912556"/>
            <a:ext cx="372428" cy="2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爆炸性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9336251" y="1928748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9613427" y="1941131"/>
            <a:ext cx="8158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毒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10114841" y="1912556"/>
            <a:ext cx="153829" cy="2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8194679" y="2463101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8479953" y="2485008"/>
            <a:ext cx="7429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易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燃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8674263" y="2475483"/>
            <a:ext cx="267176" cy="2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9311962" y="2463101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9597236" y="2475483"/>
            <a:ext cx="7240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害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1"/>
          <p:cNvSpPr>
            <a:spLocks noChangeArrowheads="1"/>
          </p:cNvSpPr>
          <p:nvPr/>
        </p:nvSpPr>
        <p:spPr bwMode="auto">
          <a:xfrm>
            <a:off x="8194679" y="2974514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2"/>
          <p:cNvSpPr>
            <a:spLocks noChangeArrowheads="1"/>
          </p:cNvSpPr>
          <p:nvPr/>
        </p:nvSpPr>
        <p:spPr bwMode="auto">
          <a:xfrm>
            <a:off x="8479953" y="2986897"/>
            <a:ext cx="773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助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燃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6"/>
          <p:cNvSpPr>
            <a:spLocks noChangeArrowheads="1"/>
          </p:cNvSpPr>
          <p:nvPr/>
        </p:nvSpPr>
        <p:spPr bwMode="auto">
          <a:xfrm>
            <a:off x="9311962" y="2974514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7"/>
          <p:cNvSpPr>
            <a:spLocks noChangeArrowheads="1"/>
          </p:cNvSpPr>
          <p:nvPr/>
        </p:nvSpPr>
        <p:spPr bwMode="auto">
          <a:xfrm>
            <a:off x="9597236" y="2986897"/>
            <a:ext cx="372428" cy="2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腐蚀性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8"/>
          <p:cNvSpPr>
            <a:spLocks noChangeArrowheads="1"/>
          </p:cNvSpPr>
          <p:nvPr/>
        </p:nvSpPr>
        <p:spPr bwMode="auto">
          <a:xfrm>
            <a:off x="8194679" y="3492674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49"/>
          <p:cNvSpPr>
            <a:spLocks noChangeArrowheads="1"/>
          </p:cNvSpPr>
          <p:nvPr/>
        </p:nvSpPr>
        <p:spPr bwMode="auto">
          <a:xfrm>
            <a:off x="8479953" y="3505057"/>
            <a:ext cx="372428" cy="299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刺激性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51"/>
          <p:cNvSpPr>
            <a:spLocks noChangeArrowheads="1"/>
          </p:cNvSpPr>
          <p:nvPr/>
        </p:nvSpPr>
        <p:spPr bwMode="auto">
          <a:xfrm>
            <a:off x="9336251" y="3492674"/>
            <a:ext cx="22669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□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9621523" y="3505057"/>
            <a:ext cx="6997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石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棉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5"/>
          <p:cNvSpPr>
            <a:spLocks noChangeArrowheads="1"/>
          </p:cNvSpPr>
          <p:nvPr/>
        </p:nvSpPr>
        <p:spPr bwMode="auto">
          <a:xfrm>
            <a:off x="1712282" y="4052665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1874206" y="4052665"/>
            <a:ext cx="84470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废物产生单位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（学院）：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</a:t>
            </a:r>
            <a:r>
              <a:rPr kumimoji="0" lang="en-US" altLang="zh-CN" sz="2600" b="0" i="0" u="sng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600" b="0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zh-CN" altLang="zh-CN" sz="1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5"/>
          <p:cNvSpPr>
            <a:spLocks noChangeArrowheads="1"/>
          </p:cNvSpPr>
          <p:nvPr/>
        </p:nvSpPr>
        <p:spPr bwMode="auto">
          <a:xfrm>
            <a:off x="1874207" y="4546536"/>
            <a:ext cx="8240634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地址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校区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校园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楼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室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</a:t>
            </a:r>
            <a:r>
              <a:rPr kumimoji="0" lang="en-US" altLang="zh-CN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78" name="Rectangle 75"/>
          <p:cNvSpPr>
            <a:spLocks noChangeArrowheads="1"/>
          </p:cNvSpPr>
          <p:nvPr/>
        </p:nvSpPr>
        <p:spPr bwMode="auto">
          <a:xfrm>
            <a:off x="1712282" y="5114623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6"/>
          <p:cNvSpPr>
            <a:spLocks noChangeArrowheads="1"/>
          </p:cNvSpPr>
          <p:nvPr/>
        </p:nvSpPr>
        <p:spPr bwMode="auto">
          <a:xfrm>
            <a:off x="1874207" y="5114623"/>
            <a:ext cx="83054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实验室负责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人：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实验室联系人：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kumimoji="0" lang="en-US" altLang="zh-CN" sz="26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2" name="Rectangle 79"/>
          <p:cNvSpPr>
            <a:spLocks noChangeArrowheads="1"/>
          </p:cNvSpPr>
          <p:nvPr/>
        </p:nvSpPr>
        <p:spPr bwMode="auto">
          <a:xfrm>
            <a:off x="5584988" y="5114623"/>
            <a:ext cx="226695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>
            <a:off x="9716774" y="5433075"/>
            <a:ext cx="164624" cy="0"/>
          </a:xfrm>
          <a:prstGeom prst="line">
            <a:avLst/>
          </a:prstGeom>
          <a:noFill/>
          <a:ln w="20638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Rectangle 87"/>
          <p:cNvSpPr>
            <a:spLocks noChangeArrowheads="1"/>
          </p:cNvSpPr>
          <p:nvPr/>
        </p:nvSpPr>
        <p:spPr bwMode="auto">
          <a:xfrm>
            <a:off x="1712282" y="5689456"/>
            <a:ext cx="307658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8"/>
          <p:cNvSpPr>
            <a:spLocks noChangeArrowheads="1"/>
          </p:cNvSpPr>
          <p:nvPr/>
        </p:nvSpPr>
        <p:spPr bwMode="auto">
          <a:xfrm>
            <a:off x="1874206" y="5689456"/>
            <a:ext cx="8208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联系人手机</a:t>
            </a:r>
            <a:r>
              <a:rPr kumimoji="0" lang="zh-C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</a:t>
            </a:r>
            <a:r>
              <a:rPr kumimoji="0" lang="zh-CN" altLang="en-US" sz="2600" b="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产生日期：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</a:t>
            </a:r>
            <a:r>
              <a:rPr kumimoji="0" lang="en-US" altLang="zh-CN" sz="26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0" lang="zh-CN" altLang="en-US" sz="2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5560699" y="5689456"/>
            <a:ext cx="226695" cy="461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9704631" y="6003861"/>
            <a:ext cx="164624" cy="0"/>
          </a:xfrm>
          <a:prstGeom prst="line">
            <a:avLst/>
          </a:prstGeom>
          <a:noFill/>
          <a:ln w="20638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Rectangle 100"/>
          <p:cNvSpPr>
            <a:spLocks noChangeArrowheads="1"/>
          </p:cNvSpPr>
          <p:nvPr/>
        </p:nvSpPr>
        <p:spPr bwMode="auto">
          <a:xfrm>
            <a:off x="1515273" y="206946"/>
            <a:ext cx="8992235" cy="6336666"/>
          </a:xfrm>
          <a:prstGeom prst="rect">
            <a:avLst/>
          </a:prstGeom>
          <a:noFill/>
          <a:ln w="3175" cap="rnd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79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78</Words>
  <Application>Microsoft Office PowerPoint</Application>
  <PresentationFormat>宽屏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宋体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hp</cp:lastModifiedBy>
  <cp:revision>3</cp:revision>
  <dcterms:created xsi:type="dcterms:W3CDTF">2023-03-03T06:43:36Z</dcterms:created>
  <dcterms:modified xsi:type="dcterms:W3CDTF">2023-03-03T06:58:04Z</dcterms:modified>
</cp:coreProperties>
</file>