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9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374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557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1331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53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927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79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44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967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28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571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388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7C921-BC0B-448E-886B-D4E9C6EA41E9}" type="datetimeFigureOut">
              <a:rPr lang="zh-CN" altLang="en-US" smtClean="0"/>
              <a:t>2023/03/16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12312-42C7-455F-B7FE-51C212FF35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58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23363" y="348856"/>
            <a:ext cx="4801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0052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化学平台管制类试剂托管取用须知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48" y="9036183"/>
            <a:ext cx="1949842" cy="64557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889023" y="9187812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52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药学院（深圳）化学平台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347032" y="8968250"/>
            <a:ext cx="6104551" cy="0"/>
          </a:xfrm>
          <a:prstGeom prst="line">
            <a:avLst/>
          </a:prstGeom>
          <a:ln w="19050">
            <a:solidFill>
              <a:srgbClr val="00561F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1991828" y="6089721"/>
            <a:ext cx="1089652" cy="3951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提交委托书</a:t>
            </a:r>
          </a:p>
        </p:txBody>
      </p:sp>
      <p:sp>
        <p:nvSpPr>
          <p:cNvPr id="13" name="矩形 12"/>
          <p:cNvSpPr/>
          <p:nvPr/>
        </p:nvSpPr>
        <p:spPr>
          <a:xfrm>
            <a:off x="5211824" y="6086949"/>
            <a:ext cx="1089653" cy="400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试剂入库</a:t>
            </a:r>
          </a:p>
        </p:txBody>
      </p:sp>
      <p:sp>
        <p:nvSpPr>
          <p:cNvPr id="15" name="矩形 14"/>
          <p:cNvSpPr/>
          <p:nvPr/>
        </p:nvSpPr>
        <p:spPr>
          <a:xfrm>
            <a:off x="468418" y="962836"/>
            <a:ext cx="963628" cy="3943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预约</a:t>
            </a:r>
          </a:p>
        </p:txBody>
      </p:sp>
      <p:sp>
        <p:nvSpPr>
          <p:cNvPr id="16" name="矩形 15"/>
          <p:cNvSpPr/>
          <p:nvPr/>
        </p:nvSpPr>
        <p:spPr>
          <a:xfrm>
            <a:off x="2062590" y="962836"/>
            <a:ext cx="963628" cy="3943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领取</a:t>
            </a:r>
          </a:p>
        </p:txBody>
      </p:sp>
      <p:sp>
        <p:nvSpPr>
          <p:cNvPr id="17" name="矩形 16"/>
          <p:cNvSpPr/>
          <p:nvPr/>
        </p:nvSpPr>
        <p:spPr>
          <a:xfrm>
            <a:off x="3656762" y="962836"/>
            <a:ext cx="963628" cy="3943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扫码登记</a:t>
            </a:r>
          </a:p>
        </p:txBody>
      </p:sp>
      <p:sp>
        <p:nvSpPr>
          <p:cNvPr id="18" name="矩形 17"/>
          <p:cNvSpPr/>
          <p:nvPr/>
        </p:nvSpPr>
        <p:spPr>
          <a:xfrm>
            <a:off x="5250935" y="962836"/>
            <a:ext cx="963628" cy="3943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关库门</a:t>
            </a:r>
          </a:p>
        </p:txBody>
      </p:sp>
      <p:sp>
        <p:nvSpPr>
          <p:cNvPr id="19" name="矩形 18"/>
          <p:cNvSpPr/>
          <p:nvPr/>
        </p:nvSpPr>
        <p:spPr>
          <a:xfrm>
            <a:off x="3601825" y="6089722"/>
            <a:ext cx="1089652" cy="39511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盖章存档</a:t>
            </a:r>
          </a:p>
        </p:txBody>
      </p:sp>
      <p:sp>
        <p:nvSpPr>
          <p:cNvPr id="21" name="矩形 20"/>
          <p:cNvSpPr/>
          <p:nvPr/>
        </p:nvSpPr>
        <p:spPr>
          <a:xfrm>
            <a:off x="1908010" y="6518695"/>
            <a:ext cx="4543573" cy="2316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填写管制类化学品授权托管委托书，学院和药学院（深圳）盖章后，一式两份保存</a:t>
            </a:r>
            <a:endParaRPr lang="en-US" altLang="zh-CN" sz="1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入库时，需贴好二维码，将试剂放置在保管人员指定位置，提供原生产厂家的</a:t>
            </a:r>
            <a:r>
              <a:rPr lang="en-US" altLang="zh-CN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MSDS</a:t>
            </a: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（纸质</a:t>
            </a:r>
            <a:r>
              <a:rPr lang="en-US" altLang="zh-CN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电子版）</a:t>
            </a:r>
            <a:endParaRPr lang="en-US" altLang="zh-CN" sz="1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尽量提前预约取用，若需将管制类试剂取回学院使用，需提交学院盖章的签领委托书</a:t>
            </a:r>
            <a:endParaRPr lang="en-US" altLang="zh-CN" sz="1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严格遵守化学平台关于管制类试剂的相关管理制度</a:t>
            </a:r>
            <a:endParaRPr lang="en-US" altLang="zh-CN" sz="1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13148" y="1453324"/>
            <a:ext cx="4555660" cy="4255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取用管制类试剂之前需做好预约，开通权限</a:t>
            </a:r>
            <a:endParaRPr lang="en-US" altLang="zh-CN" sz="1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登录</a:t>
            </a:r>
            <a:r>
              <a:rPr lang="en-US" altLang="zh-CN" sz="1400" b="1" dirty="0" err="1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labsafety</a:t>
            </a: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小程序，用户名为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学号</a:t>
            </a: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工号</a:t>
            </a: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，密码为</a:t>
            </a: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sysu2022</a:t>
            </a:r>
          </a:p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出入管制类试剂库房取用</a:t>
            </a:r>
            <a:r>
              <a:rPr lang="en-US" altLang="zh-CN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归还试剂时，均需两位取用人员</a:t>
            </a:r>
            <a:r>
              <a:rPr lang="en-US" altLang="zh-CN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两位试剂保管人员，进出危化品库时需扫码签到</a:t>
            </a:r>
            <a:endParaRPr lang="en-US" altLang="zh-CN" sz="1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管制类试剂的量取需在</a:t>
            </a:r>
            <a:r>
              <a:rPr lang="en-US" altLang="zh-CN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610</a:t>
            </a: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准备间的通风橱内进行，操作者需做好个人防护，穿工作服，戴手套和护目镜</a:t>
            </a:r>
            <a:endParaRPr lang="en-US" altLang="zh-CN" sz="1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领取</a:t>
            </a:r>
            <a:r>
              <a:rPr lang="en-US" altLang="zh-CN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归还试剂前需扫瓶身二维码，做好使用量登记</a:t>
            </a:r>
            <a:endParaRPr lang="en-US" altLang="zh-CN" sz="1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如果余量为</a:t>
            </a:r>
            <a:r>
              <a:rPr lang="en-US" altLang="zh-CN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，需及时扫码回收，空瓶需归还给平台管理人员</a:t>
            </a:r>
            <a:endParaRPr lang="en-US" altLang="zh-CN" sz="1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如需将试剂拿到其他楼栋使用，注意运输安全</a:t>
            </a:r>
            <a:endParaRPr lang="en-US" altLang="zh-CN" sz="1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just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领取完毕关库门后，保管人员需及时布防</a:t>
            </a:r>
            <a:endParaRPr lang="en-US" altLang="zh-CN" sz="1400" b="1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右箭头 22"/>
          <p:cNvSpPr/>
          <p:nvPr/>
        </p:nvSpPr>
        <p:spPr>
          <a:xfrm>
            <a:off x="1583604" y="1054376"/>
            <a:ext cx="327428" cy="21124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右箭头 23"/>
          <p:cNvSpPr/>
          <p:nvPr/>
        </p:nvSpPr>
        <p:spPr>
          <a:xfrm>
            <a:off x="3177776" y="1054376"/>
            <a:ext cx="327428" cy="21124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右箭头 24"/>
          <p:cNvSpPr/>
          <p:nvPr/>
        </p:nvSpPr>
        <p:spPr>
          <a:xfrm>
            <a:off x="4771948" y="1054376"/>
            <a:ext cx="327428" cy="21124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右箭头 26"/>
          <p:cNvSpPr/>
          <p:nvPr/>
        </p:nvSpPr>
        <p:spPr>
          <a:xfrm>
            <a:off x="3195311" y="6140360"/>
            <a:ext cx="292683" cy="2938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右箭头 27"/>
          <p:cNvSpPr/>
          <p:nvPr/>
        </p:nvSpPr>
        <p:spPr>
          <a:xfrm>
            <a:off x="4805308" y="6140360"/>
            <a:ext cx="292683" cy="2938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413224" y="6115509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551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外单位托管</a:t>
            </a:r>
            <a:endParaRPr lang="zh-CN" altLang="en-US" dirty="0">
              <a:solidFill>
                <a:srgbClr val="00551E"/>
              </a:solidFill>
            </a:endParaRPr>
          </a:p>
        </p:txBody>
      </p:sp>
      <p:sp>
        <p:nvSpPr>
          <p:cNvPr id="30" name="圆角矩形 29"/>
          <p:cNvSpPr/>
          <p:nvPr/>
        </p:nvSpPr>
        <p:spPr>
          <a:xfrm>
            <a:off x="249648" y="5952655"/>
            <a:ext cx="6322065" cy="2942856"/>
          </a:xfrm>
          <a:prstGeom prst="roundRect">
            <a:avLst>
              <a:gd name="adj" fmla="val 9361"/>
            </a:avLst>
          </a:prstGeom>
          <a:noFill/>
          <a:ln w="28575">
            <a:solidFill>
              <a:schemeClr val="accent6">
                <a:lumMod val="7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2DB435C-7646-483C-9335-162A6435D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86" y="6614708"/>
            <a:ext cx="1394628" cy="197930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B1966582-B3D0-40F0-8442-BA88FD3B21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324" y="1538945"/>
            <a:ext cx="821099" cy="826231"/>
          </a:xfrm>
          <a:prstGeom prst="rect">
            <a:avLst/>
          </a:prstGeom>
        </p:spPr>
      </p:pic>
      <p:pic>
        <p:nvPicPr>
          <p:cNvPr id="31" name="图片 30">
            <a:extLst>
              <a:ext uri="{FF2B5EF4-FFF2-40B4-BE49-F238E27FC236}">
                <a16:creationId xmlns:a16="http://schemas.microsoft.com/office/drawing/2014/main" id="{0CD34034-BD09-4130-B058-F9D508457F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839" y="2546963"/>
            <a:ext cx="1481811" cy="319412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19239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272</Words>
  <Application>Microsoft Office PowerPoint</Application>
  <PresentationFormat>A4 纸张(210x297 毫米)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微软雅黑</vt:lpstr>
      <vt:lpstr>Arial</vt:lpstr>
      <vt:lpstr>Calibri</vt:lpstr>
      <vt:lpstr>Calibri Light</vt:lpstr>
      <vt:lpstr>Wingdings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</dc:creator>
  <cp:lastModifiedBy>IRIS</cp:lastModifiedBy>
  <cp:revision>18</cp:revision>
  <dcterms:created xsi:type="dcterms:W3CDTF">2022-04-20T02:23:29Z</dcterms:created>
  <dcterms:modified xsi:type="dcterms:W3CDTF">2023-03-16T02:10:31Z</dcterms:modified>
</cp:coreProperties>
</file>